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5" r:id="rId4"/>
    <p:sldId id="264" r:id="rId5"/>
    <p:sldId id="257" r:id="rId6"/>
    <p:sldId id="258" r:id="rId7"/>
    <p:sldId id="267" r:id="rId8"/>
    <p:sldId id="270" r:id="rId9"/>
    <p:sldId id="260" r:id="rId10"/>
    <p:sldId id="261" r:id="rId11"/>
    <p:sldId id="269" r:id="rId12"/>
    <p:sldId id="262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07"/>
  </p:normalViewPr>
  <p:slideViewPr>
    <p:cSldViewPr snapToGrid="0" snapToObjects="1">
      <p:cViewPr varScale="1">
        <p:scale>
          <a:sx n="79" d="100"/>
          <a:sy n="79" d="100"/>
        </p:scale>
        <p:origin x="208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F90D4-B678-6E4D-9A8F-4C575D5A6F4E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D4325-63DC-7740-9244-5BB680340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4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7D4325-63DC-7740-9244-5BB680340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9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8B81-CD89-1F49-8816-80A1B5CA8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FABCDD-09D9-DC48-B7AF-BF0264F31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B8352-99C7-CA49-BD98-8CBE0963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9AD7F-1AAC-2B4A-BED8-737D52F5B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CFF86-C229-134F-9E9D-B94F36F3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55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2248-43AC-5F49-9442-6CB3EC34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07CDA-6CF3-3545-A5EB-F8C490652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3AF42-6F00-BB40-9F5F-F9EAF4D7E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5B417-0B38-0F4B-A741-38122DB0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3B739-1AD8-AA4A-BDCC-956A207C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20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2E0D7-1B28-8C4A-8C16-CBD848014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8999E-5BAD-8548-946D-F2A83D5B0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20529-9143-2C4C-B17D-9F13634B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EAD76-589C-FC48-91A0-0734F7F60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D0952-54F2-B04E-A957-3BC30F8CC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6AD8-53D4-6444-8AB5-644D8B6F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3CB68-537B-8041-8CF0-426F08142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17328-2AE3-DA4B-8535-87E8665A7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4828D-3E25-1740-BD5E-9353FA269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9CE3E-92AC-8649-8062-5F270EE6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5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8CB4-B2B9-A248-84CE-71464C727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FDE8C-DA4A-484F-B906-7D6D962AC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247DC-F1D4-784F-808E-050C03052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23DD3-DAAC-B04E-B09A-A2EFF0BE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D0F0C-37A1-6542-BF64-8375291A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9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39478-2944-A74D-AED8-ABCAB87A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1C6B9-337C-7F4A-BFEC-F8B231D08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5FFB7-6E4E-0847-8F7C-70419E09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6BB99-8581-F84A-A52D-821C01985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EFCBC-1269-3D47-978E-EE01DFD5B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8419C-8FE7-FB48-9093-0AA48DAD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3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7D29-5084-D64C-98AE-36103A47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1F22B-1C15-3146-AC96-AB5B90F80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AB404-5CF3-B041-8760-4157DA928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048A0-A363-2C48-B544-A046AB0C1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86CAC-4C76-5C4A-9F68-EDC61B9F2F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5B5A53-9759-404E-9AD7-8590DCB3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41F440-61ED-5B4A-AC22-6F57AADCA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B5B8A-7F10-2B41-9106-50AA1EE5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6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DA70-FC00-E54C-8F75-1FD2AE50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4DEA1-F974-5D4C-9D37-876C58FA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F8B18-ADC1-3742-9ACE-93E405F6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C01DD-00A8-0A45-B8DC-60D0BF29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1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39AE5-E06D-CB4F-A6FC-A289DCDB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DBACC-6562-6746-B739-B35F34BC7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F7388-1D63-A646-AE17-ECA89785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0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FF703-3181-C848-A662-BD3A822AF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0AAB9-A5A6-574B-BD80-654117794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3AC76-EBD9-B242-8ECF-46646D3E2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993DE-CEC2-324B-936E-75CB1738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2C886-9754-0842-8C9A-38BDC4C9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CC24D-DD8B-B74D-AD81-831D78559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33E0-BB24-BA45-8D3F-F992F12B5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2C2C3-ED82-DB45-93FA-89A76D73F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9ABCA-61EE-2749-8E9B-182877EB4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5E60A-E938-8344-95BD-37CAE203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25A45-DD6F-2B4A-ADC6-638BC708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7EFC5-DF24-F84A-A8E3-772460C3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2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477B88-ED54-204C-8A40-3C41C8DC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C0F8C-7F35-CA4C-B37C-BD4F9F9D2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69783-1901-5B4C-8E6A-A0B781798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92889-07C0-8548-AB5D-9F29411A8B95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368C4-69BF-5641-BF94-287E0A310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E6E7-EEF4-A649-84A7-8945ABB4E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96E00-D6B1-7B41-B3DC-8572E8D5A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9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D5C7-276B-114E-9911-D0C68FECD4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Malware DB : Pre-processing Malicious Samples for Preliminary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E4A8D-BBC0-3D44-8042-535335A96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Raphaela Mettig</a:t>
            </a:r>
          </a:p>
          <a:p>
            <a:r>
              <a:rPr lang="en-US" dirty="0"/>
              <a:t>Advisor: Dr. Golden G. Richard III </a:t>
            </a:r>
          </a:p>
        </p:txBody>
      </p:sp>
    </p:spTree>
    <p:extLst>
      <p:ext uri="{BB962C8B-B14F-4D97-AF65-F5344CB8AC3E}">
        <p14:creationId xmlns:p14="http://schemas.microsoft.com/office/powerpoint/2010/main" val="429161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6406-4324-FC49-8518-D8A536B5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A0E8-55A2-F04A-99E1-FAD29F96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727" y="4337552"/>
            <a:ext cx="2299854" cy="1882054"/>
          </a:xfrm>
        </p:spPr>
        <p:txBody>
          <a:bodyPr>
            <a:normAutofit/>
          </a:bodyPr>
          <a:lstStyle/>
          <a:p>
            <a:r>
              <a:rPr lang="en-US" sz="1800" dirty="0"/>
              <a:t>All samples.</a:t>
            </a:r>
          </a:p>
          <a:p>
            <a:r>
              <a:rPr lang="en-US" sz="1800" dirty="0"/>
              <a:t>AV detection, nicknames, any extra relevant info.</a:t>
            </a:r>
          </a:p>
          <a:p>
            <a:r>
              <a:rPr lang="en-US" sz="1800" dirty="0"/>
              <a:t>Not yet implemented.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2ACC72-6A6C-3447-881E-E915AD7E8CC0}"/>
              </a:ext>
            </a:extLst>
          </p:cNvPr>
          <p:cNvSpPr/>
          <p:nvPr/>
        </p:nvSpPr>
        <p:spPr>
          <a:xfrm>
            <a:off x="838200" y="2873304"/>
            <a:ext cx="2299854" cy="1233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General File Information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31F245-DD9A-A34A-9ED2-7782438AB083}"/>
              </a:ext>
            </a:extLst>
          </p:cNvPr>
          <p:cNvSpPr/>
          <p:nvPr/>
        </p:nvSpPr>
        <p:spPr>
          <a:xfrm>
            <a:off x="8312727" y="2868106"/>
            <a:ext cx="2299854" cy="12330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VirusTotal</a:t>
            </a:r>
            <a:r>
              <a:rPr lang="en-US" dirty="0"/>
              <a:t> Scan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6551D82-7747-524C-BD35-BE6DCD185650}"/>
              </a:ext>
            </a:extLst>
          </p:cNvPr>
          <p:cNvSpPr txBox="1">
            <a:spLocks/>
          </p:cNvSpPr>
          <p:nvPr/>
        </p:nvSpPr>
        <p:spPr>
          <a:xfrm>
            <a:off x="838200" y="4357254"/>
            <a:ext cx="2299854" cy="1882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All samples.</a:t>
            </a:r>
          </a:p>
          <a:p>
            <a:endParaRPr lang="en-US" sz="1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C0F16EB-D9EF-644D-B9DE-788D49CA4A35}"/>
              </a:ext>
            </a:extLst>
          </p:cNvPr>
          <p:cNvSpPr txBox="1">
            <a:spLocks/>
          </p:cNvSpPr>
          <p:nvPr/>
        </p:nvSpPr>
        <p:spPr>
          <a:xfrm>
            <a:off x="4613565" y="4337554"/>
            <a:ext cx="2299854" cy="1882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On a file format basis.</a:t>
            </a:r>
          </a:p>
          <a:p>
            <a:r>
              <a:rPr lang="en-US" sz="1800" dirty="0"/>
              <a:t>Currently only Windows PE format files are supported (.exe, .</a:t>
            </a:r>
            <a:r>
              <a:rPr lang="en-US" sz="1800" dirty="0" err="1"/>
              <a:t>dll</a:t>
            </a:r>
            <a:r>
              <a:rPr lang="en-US" sz="1800" dirty="0"/>
              <a:t>, .sys, etc.)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DA1BD-61D9-4644-BC75-46D4C0161831}"/>
              </a:ext>
            </a:extLst>
          </p:cNvPr>
          <p:cNvSpPr/>
          <p:nvPr/>
        </p:nvSpPr>
        <p:spPr>
          <a:xfrm>
            <a:off x="4613564" y="2868107"/>
            <a:ext cx="2299854" cy="1233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Format Specific Information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67973-DF80-3B4C-92FD-1F938DB62EAD}"/>
              </a:ext>
            </a:extLst>
          </p:cNvPr>
          <p:cNvSpPr txBox="1"/>
          <p:nvPr/>
        </p:nvSpPr>
        <p:spPr>
          <a:xfrm>
            <a:off x="1524000" y="243774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F22D80-93BF-1F4C-9E22-C8241B950B2C}"/>
              </a:ext>
            </a:extLst>
          </p:cNvPr>
          <p:cNvSpPr txBox="1"/>
          <p:nvPr/>
        </p:nvSpPr>
        <p:spPr>
          <a:xfrm>
            <a:off x="5264727" y="246479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77E835-E055-A045-9BDB-7D6909FDB428}"/>
              </a:ext>
            </a:extLst>
          </p:cNvPr>
          <p:cNvSpPr txBox="1"/>
          <p:nvPr/>
        </p:nvSpPr>
        <p:spPr>
          <a:xfrm>
            <a:off x="9005454" y="249877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3</a:t>
            </a:r>
          </a:p>
        </p:txBody>
      </p:sp>
    </p:spTree>
    <p:extLst>
      <p:ext uri="{BB962C8B-B14F-4D97-AF65-F5344CB8AC3E}">
        <p14:creationId xmlns:p14="http://schemas.microsoft.com/office/powerpoint/2010/main" val="186150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93E5-53FE-3B4A-AE7C-F338DF55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51F42-6954-3A4B-9F7D-245ED55A9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10745" cy="4351338"/>
          </a:xfrm>
        </p:spPr>
        <p:txBody>
          <a:bodyPr/>
          <a:lstStyle/>
          <a:p>
            <a:r>
              <a:rPr lang="en-US" dirty="0"/>
              <a:t>Current focus:</a:t>
            </a:r>
          </a:p>
          <a:p>
            <a:pPr lvl="1"/>
            <a:r>
              <a:rPr lang="en-US" dirty="0"/>
              <a:t>Optimization for speed</a:t>
            </a:r>
          </a:p>
          <a:p>
            <a:pPr lvl="1"/>
            <a:r>
              <a:rPr lang="en-US" dirty="0" err="1"/>
              <a:t>PEFiles</a:t>
            </a:r>
            <a:endParaRPr lang="en-US" dirty="0"/>
          </a:p>
          <a:p>
            <a:r>
              <a:rPr lang="en-US" dirty="0"/>
              <a:t>In progress:</a:t>
            </a:r>
          </a:p>
          <a:p>
            <a:pPr lvl="1"/>
            <a:r>
              <a:rPr lang="en-US" dirty="0"/>
              <a:t>Implementing </a:t>
            </a:r>
            <a:r>
              <a:rPr lang="en-US" dirty="0" err="1"/>
              <a:t>PEFrame</a:t>
            </a:r>
            <a:endParaRPr lang="en-US" dirty="0"/>
          </a:p>
          <a:p>
            <a:pPr lvl="1"/>
            <a:r>
              <a:rPr lang="en-US" dirty="0"/>
              <a:t>Testing new architecture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What is relevant?</a:t>
            </a:r>
          </a:p>
          <a:p>
            <a:pPr lvl="1"/>
            <a:r>
              <a:rPr lang="en-US" dirty="0"/>
              <a:t>Duplicates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E12C6-FEA1-F948-995D-490EDE00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618" y="664680"/>
            <a:ext cx="3733800" cy="58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8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447E-114B-F145-BC7B-A6CEC354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B76C2-B176-9C4C-9E12-1BEF60A5C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Analysis:</a:t>
            </a:r>
          </a:p>
          <a:p>
            <a:pPr lvl="1"/>
            <a:r>
              <a:rPr lang="en-US" dirty="0" err="1"/>
              <a:t>VirusTotal</a:t>
            </a:r>
            <a:r>
              <a:rPr lang="en-US" dirty="0"/>
              <a:t> scans</a:t>
            </a:r>
          </a:p>
          <a:p>
            <a:pPr lvl="1"/>
            <a:r>
              <a:rPr lang="en-US" dirty="0"/>
              <a:t>Support for other file formats: ELF (Linux), Android malware, Mach-O, etc.</a:t>
            </a:r>
          </a:p>
          <a:p>
            <a:r>
              <a:rPr lang="en-US" dirty="0"/>
              <a:t>Collect statistical information on the samples</a:t>
            </a:r>
          </a:p>
          <a:p>
            <a:pPr lvl="1"/>
            <a:r>
              <a:rPr lang="en-US" dirty="0"/>
              <a:t>Most common DLLs, architectures, file types, etc. </a:t>
            </a:r>
          </a:p>
          <a:p>
            <a:pPr lvl="1"/>
            <a:r>
              <a:rPr lang="en-US" dirty="0"/>
              <a:t>Can we infer behavior from a set of characteristics?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9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43C9-9FF1-5A48-B495-06A0009D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F6116-D5CF-0847-B093-6992AA2E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1080" cy="4351338"/>
          </a:xfrm>
        </p:spPr>
        <p:txBody>
          <a:bodyPr/>
          <a:lstStyle/>
          <a:p>
            <a:r>
              <a:rPr lang="en-US" dirty="0"/>
              <a:t>Contact information:</a:t>
            </a:r>
          </a:p>
          <a:p>
            <a:pPr lvl="1"/>
            <a:r>
              <a:rPr lang="en-US" dirty="0"/>
              <a:t>Twitter: </a:t>
            </a:r>
            <a:r>
              <a:rPr lang="en-US" dirty="0" err="1"/>
              <a:t>rmettig</a:t>
            </a:r>
            <a:r>
              <a:rPr lang="en-US" dirty="0"/>
              <a:t>_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/>
              <a:t>raphasmrocha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786F20-71EE-F440-83B7-549D391CECA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831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Acknowledgements:</a:t>
            </a:r>
          </a:p>
          <a:p>
            <a:pPr lvl="1"/>
            <a:r>
              <a:rPr lang="en-US" dirty="0"/>
              <a:t>Dr. Golden Richard</a:t>
            </a:r>
          </a:p>
          <a:p>
            <a:pPr lvl="1"/>
            <a:r>
              <a:rPr lang="en-US" dirty="0"/>
              <a:t>Andrew Case</a:t>
            </a:r>
          </a:p>
          <a:p>
            <a:pPr lvl="1"/>
            <a:r>
              <a:rPr lang="en-US" dirty="0"/>
              <a:t>CCT Applied Cybersecurity Lab</a:t>
            </a:r>
          </a:p>
        </p:txBody>
      </p:sp>
    </p:spTree>
    <p:extLst>
      <p:ext uri="{BB962C8B-B14F-4D97-AF65-F5344CB8AC3E}">
        <p14:creationId xmlns:p14="http://schemas.microsoft.com/office/powerpoint/2010/main" val="1905714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9CFA-D7A0-C940-AD1E-206F5502E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A2AFB-4D63-8B42-AFBB-B4C7EFDB1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pPr lvl="1"/>
            <a:r>
              <a:rPr lang="en-US" dirty="0"/>
              <a:t>Data bank containing information about our population of malware samples</a:t>
            </a:r>
          </a:p>
          <a:p>
            <a:r>
              <a:rPr lang="en-US" dirty="0"/>
              <a:t>Why do we want it? </a:t>
            </a:r>
          </a:p>
          <a:p>
            <a:pPr lvl="1"/>
            <a:r>
              <a:rPr lang="en-US" dirty="0"/>
              <a:t>Speed up the preliminary analysis of malware samples</a:t>
            </a:r>
          </a:p>
          <a:p>
            <a:pPr lvl="1"/>
            <a:r>
              <a:rPr lang="en-US" dirty="0"/>
              <a:t>Query specific malware from our lab’s repository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8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13624-B6B9-5F49-B0E9-560E9955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5CF0E-E8B0-C34F-9141-66A751553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9DBD73-5951-BA4B-AAFF-13F78EDDD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70" y="0"/>
            <a:ext cx="9559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7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049F-5315-0F4B-BF15-1AC5C8213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This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EB1DF-1F0F-BE4F-BE5A-447644C7F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3597" cy="4351338"/>
          </a:xfrm>
        </p:spPr>
        <p:txBody>
          <a:bodyPr/>
          <a:lstStyle/>
          <a:p>
            <a:r>
              <a:rPr lang="en-US" dirty="0"/>
              <a:t>Memory Forensics research</a:t>
            </a:r>
          </a:p>
          <a:p>
            <a:pPr lvl="1"/>
            <a:r>
              <a:rPr lang="en-US" dirty="0"/>
              <a:t>Ongoing research projects</a:t>
            </a:r>
          </a:p>
          <a:p>
            <a:pPr lvl="2"/>
            <a:r>
              <a:rPr lang="en-US" dirty="0"/>
              <a:t>Android</a:t>
            </a:r>
          </a:p>
          <a:p>
            <a:pPr lvl="2"/>
            <a:r>
              <a:rPr lang="en-US" dirty="0"/>
              <a:t>.NET</a:t>
            </a:r>
          </a:p>
          <a:p>
            <a:pPr lvl="2"/>
            <a:r>
              <a:rPr lang="en-US" dirty="0"/>
              <a:t>Swift</a:t>
            </a:r>
          </a:p>
          <a:p>
            <a:pPr lvl="2"/>
            <a:r>
              <a:rPr lang="en-US" dirty="0" err="1"/>
              <a:t>Hooktracer</a:t>
            </a:r>
            <a:endParaRPr lang="en-US" dirty="0"/>
          </a:p>
          <a:p>
            <a:r>
              <a:rPr lang="en-US" dirty="0"/>
              <a:t>Reverse engineering</a:t>
            </a:r>
          </a:p>
          <a:p>
            <a:r>
              <a:rPr lang="en-US" dirty="0"/>
              <a:t>Development of malware analysis tools</a:t>
            </a:r>
          </a:p>
        </p:txBody>
      </p:sp>
      <p:pic>
        <p:nvPicPr>
          <p:cNvPr id="1026" name="Picture 2" descr="Memory Forensics- Data Breaches | Volexity">
            <a:extLst>
              <a:ext uri="{FF2B5EF4-FFF2-40B4-BE49-F238E27FC236}">
                <a16:creationId xmlns:a16="http://schemas.microsoft.com/office/drawing/2014/main" id="{55A01101-B626-6C4A-B0C2-49B00DE93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182" y="3171539"/>
            <a:ext cx="3835400" cy="165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88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8828-6897-6B49-832F-83B94872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Analysis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755B1-CCC7-8D4C-832A-7C3A30A1A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Malware?</a:t>
            </a:r>
          </a:p>
          <a:p>
            <a:pPr lvl="1"/>
            <a:r>
              <a:rPr lang="en-US" dirty="0"/>
              <a:t>Malicious computer software</a:t>
            </a:r>
          </a:p>
          <a:p>
            <a:pPr lvl="1"/>
            <a:r>
              <a:rPr lang="en-US" dirty="0"/>
              <a:t>Steal credentials, spy on people, encrypt/delete files, cause physical damage to devices and critical infrastructure (yes, really), business disruption, revenue loss, and much more. </a:t>
            </a:r>
          </a:p>
          <a:p>
            <a:r>
              <a:rPr lang="en-US" dirty="0"/>
              <a:t>Why is it relevant for cybersecurity research?</a:t>
            </a:r>
          </a:p>
          <a:p>
            <a:pPr lvl="1"/>
            <a:r>
              <a:rPr lang="en-US" dirty="0"/>
              <a:t>One of the largest global cybersecurity threats</a:t>
            </a:r>
          </a:p>
          <a:p>
            <a:pPr lvl="1"/>
            <a:r>
              <a:rPr lang="en-US" dirty="0"/>
              <a:t>Quickly evolving threat</a:t>
            </a:r>
          </a:p>
        </p:txBody>
      </p:sp>
    </p:spTree>
    <p:extLst>
      <p:ext uri="{BB962C8B-B14F-4D97-AF65-F5344CB8AC3E}">
        <p14:creationId xmlns:p14="http://schemas.microsoft.com/office/powerpoint/2010/main" val="99061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7D93-ED82-BD4A-B9D6-774F41E2F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Analysis Process</a:t>
            </a:r>
          </a:p>
        </p:txBody>
      </p:sp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131B065-5B0D-624D-B319-E7343D578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332080"/>
            <a:ext cx="4676230" cy="5271631"/>
          </a:xfrm>
        </p:spPr>
      </p:pic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E306679D-9433-B049-AA63-877681D0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572" y="2619735"/>
            <a:ext cx="4405746" cy="2369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9D3B3F-63D0-814C-AA21-044CA7979D23}"/>
              </a:ext>
            </a:extLst>
          </p:cNvPr>
          <p:cNvSpPr txBox="1"/>
          <p:nvPr/>
        </p:nvSpPr>
        <p:spPr>
          <a:xfrm>
            <a:off x="838199" y="6611779"/>
            <a:ext cx="3644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Fig.1: terminal output after dumping malware binary with </a:t>
            </a:r>
            <a:r>
              <a:rPr lang="en-US" sz="1000" dirty="0" err="1"/>
              <a:t>xxd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4745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18A1-648F-8E48-A513-F4618BF2B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9D33D-2747-1841-9C37-2A50A6B10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3640" cy="4351338"/>
          </a:xfrm>
        </p:spPr>
        <p:txBody>
          <a:bodyPr/>
          <a:lstStyle/>
          <a:p>
            <a:r>
              <a:rPr lang="en-US" dirty="0"/>
              <a:t>Static Analysis  </a:t>
            </a:r>
          </a:p>
          <a:p>
            <a:pPr lvl="1"/>
            <a:r>
              <a:rPr lang="en-US" dirty="0"/>
              <a:t>Preliminary information collection – file information</a:t>
            </a:r>
          </a:p>
          <a:p>
            <a:pPr lvl="1"/>
            <a:r>
              <a:rPr lang="en-US" dirty="0"/>
              <a:t>Reverse Engineering – code analysis (disassembly)</a:t>
            </a:r>
          </a:p>
          <a:p>
            <a:r>
              <a:rPr lang="en-US" dirty="0"/>
              <a:t>Dynamic Analysis – examine malware’s behavior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E8C8E6-3279-CA4E-BEF2-4E371F07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280" y="2023745"/>
            <a:ext cx="4925060" cy="3479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FA142B-D47D-5147-86ED-4E1A48322942}"/>
              </a:ext>
            </a:extLst>
          </p:cNvPr>
          <p:cNvSpPr txBox="1"/>
          <p:nvPr/>
        </p:nvSpPr>
        <p:spPr>
          <a:xfrm>
            <a:off x="6812280" y="5515371"/>
            <a:ext cx="4059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Fig.2: Screen shot of SQL Slammer disassembly code</a:t>
            </a:r>
          </a:p>
        </p:txBody>
      </p:sp>
    </p:spTree>
    <p:extLst>
      <p:ext uri="{BB962C8B-B14F-4D97-AF65-F5344CB8AC3E}">
        <p14:creationId xmlns:p14="http://schemas.microsoft.com/office/powerpoint/2010/main" val="347053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518A1-648F-8E48-A513-F4618BF2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7692"/>
            <a:ext cx="10515600" cy="1325563"/>
          </a:xfrm>
        </p:spPr>
        <p:txBody>
          <a:bodyPr/>
          <a:lstStyle/>
          <a:p>
            <a:r>
              <a:rPr lang="en-US" dirty="0"/>
              <a:t>Malware Analysis Process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DE34E7-117E-4148-9F46-F44C0C8DA55A}"/>
              </a:ext>
            </a:extLst>
          </p:cNvPr>
          <p:cNvCxnSpPr/>
          <p:nvPr/>
        </p:nvCxnSpPr>
        <p:spPr>
          <a:xfrm flipH="1">
            <a:off x="6652953" y="2089689"/>
            <a:ext cx="817418" cy="429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1A0EBBF-4CED-7848-92AC-8E8FAC63A8CD}"/>
              </a:ext>
            </a:extLst>
          </p:cNvPr>
          <p:cNvSpPr txBox="1"/>
          <p:nvPr/>
        </p:nvSpPr>
        <p:spPr>
          <a:xfrm>
            <a:off x="6971607" y="1480089"/>
            <a:ext cx="203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what we care about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131BD0-4F56-2D4F-8CE1-54824BC12AE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2636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Static Analysis  </a:t>
            </a:r>
          </a:p>
          <a:p>
            <a:pPr lvl="1"/>
            <a:r>
              <a:rPr lang="en-US" b="1" dirty="0"/>
              <a:t>Preliminary information collection – file information</a:t>
            </a:r>
          </a:p>
          <a:p>
            <a:pPr lvl="1"/>
            <a:r>
              <a:rPr lang="en-US" dirty="0"/>
              <a:t>Reverse Engineering – code analysis (disassembly)</a:t>
            </a:r>
          </a:p>
          <a:p>
            <a:r>
              <a:rPr lang="en-US" dirty="0"/>
              <a:t>Dynamic Analysis – examine malware’s behavior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006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3FC0-E75D-9E43-9CB0-57C0B3F0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5A7D1-EF8B-B749-8328-C4182E588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Multiple sources</a:t>
            </a:r>
          </a:p>
          <a:p>
            <a:pPr lvl="1"/>
            <a:r>
              <a:rPr lang="en-US" dirty="0"/>
              <a:t>Virus Share (&gt;30 million samples)</a:t>
            </a:r>
          </a:p>
          <a:p>
            <a:pPr lvl="1"/>
            <a:r>
              <a:rPr lang="en-US" dirty="0" err="1"/>
              <a:t>VirusTotal</a:t>
            </a:r>
            <a:endParaRPr lang="en-US" dirty="0"/>
          </a:p>
          <a:p>
            <a:pPr lvl="1"/>
            <a:r>
              <a:rPr lang="en-US" dirty="0"/>
              <a:t>Personal collections</a:t>
            </a:r>
          </a:p>
          <a:p>
            <a:pPr lvl="1"/>
            <a:r>
              <a:rPr lang="en-US" dirty="0"/>
              <a:t>Public (open source) repositories</a:t>
            </a:r>
          </a:p>
          <a:p>
            <a:r>
              <a:rPr lang="en-US" dirty="0"/>
              <a:t>Information collected</a:t>
            </a:r>
          </a:p>
          <a:p>
            <a:pPr lvl="1"/>
            <a:r>
              <a:rPr lang="en-US" dirty="0"/>
              <a:t>General file information: path/name, size, magic number (extension/architecture)</a:t>
            </a:r>
          </a:p>
          <a:p>
            <a:pPr lvl="1"/>
            <a:r>
              <a:rPr lang="en-US" dirty="0"/>
              <a:t>File hashes: MD5, SHA1, SHA256</a:t>
            </a:r>
          </a:p>
          <a:p>
            <a:pPr lvl="1"/>
            <a:r>
              <a:rPr lang="en-US" dirty="0"/>
              <a:t>Portable Executable (PE) information: DLLs, URLs, IP addresses, strings</a:t>
            </a: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8FF4831B-EBF7-C441-9F8D-EA24A3116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0763"/>
            <a:ext cx="5970872" cy="4779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C489D4-13EA-574A-8CDF-D7FBCA3FC156}"/>
              </a:ext>
            </a:extLst>
          </p:cNvPr>
          <p:cNvSpPr txBox="1"/>
          <p:nvPr/>
        </p:nvSpPr>
        <p:spPr>
          <a:xfrm>
            <a:off x="6096000" y="6065679"/>
            <a:ext cx="4059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Fig.3: Terminal output after running </a:t>
            </a:r>
            <a:r>
              <a:rPr lang="en-US" sz="1000" dirty="0" err="1"/>
              <a:t>PEFrame</a:t>
            </a:r>
            <a:r>
              <a:rPr lang="en-US" sz="1000" dirty="0"/>
              <a:t> tool on malware sample</a:t>
            </a:r>
          </a:p>
        </p:txBody>
      </p:sp>
    </p:spTree>
    <p:extLst>
      <p:ext uri="{BB962C8B-B14F-4D97-AF65-F5344CB8AC3E}">
        <p14:creationId xmlns:p14="http://schemas.microsoft.com/office/powerpoint/2010/main" val="88153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465</Words>
  <Application>Microsoft Macintosh PowerPoint</Application>
  <PresentationFormat>Widescreen</PresentationFormat>
  <Paragraphs>90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Malware DB : Pre-processing Malicious Samples for Preliminary Analysis</vt:lpstr>
      <vt:lpstr>Project Overview</vt:lpstr>
      <vt:lpstr>PowerPoint Presentation</vt:lpstr>
      <vt:lpstr>How Can We Use This Information?</vt:lpstr>
      <vt:lpstr>Malware Analysis Overview</vt:lpstr>
      <vt:lpstr>Malware Analysis Process</vt:lpstr>
      <vt:lpstr>Malware Analysis Process</vt:lpstr>
      <vt:lpstr>Malware Analysis Process</vt:lpstr>
      <vt:lpstr>The Database</vt:lpstr>
      <vt:lpstr>Stages of Data Collection</vt:lpstr>
      <vt:lpstr>Project Status</vt:lpstr>
      <vt:lpstr>Moving Forward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DB : Pre-processing Malicious Samples for Preliminary Analysis</dc:title>
  <dc:creator>Raphaela Santos Mettig Rocha</dc:creator>
  <cp:lastModifiedBy>Raphaela Santos Mettig Rocha</cp:lastModifiedBy>
  <cp:revision>37</cp:revision>
  <dcterms:created xsi:type="dcterms:W3CDTF">2020-04-22T22:32:32Z</dcterms:created>
  <dcterms:modified xsi:type="dcterms:W3CDTF">2020-04-27T20:32:45Z</dcterms:modified>
</cp:coreProperties>
</file>